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to the Medical Cannabis Info Session!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Brought to you by US420DOC — Helping seniors in Georgia access safe, natural relief.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Ready to Schedule?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Visit https://us420doc.com or give us a call. We’re happy to help!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We’ll now open up the floor — we’re here to help and answer anything on your mind.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Medical Cannabis?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It’s the use of cannabis under a doctor’s care to treat certain medical conditions.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Can It Help Seniors?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Medical cannabis may help with pain, sleep issues, anxiety, neuropathy, appetite, and more.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Is It Safe?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Yes — with medical guidance. We recommend low-dose products and smoke-free options.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Qualifying for a Card in Georgia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You must have a qualifying condition, be a Georgia resident, and complete a brief telehealth visit.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Qualifying Conditions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Chronic pain, cancer, PTSD, Parkinson’s, MS, seizures, and over a dozen more.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the Process 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1. Telehealth visit ($75)</a:t>
            </a:r>
            <a:br/>
            <a:r>
              <a:t>2. Physician certification</a:t>
            </a:r>
            <a:br/>
            <a:r>
              <a:t>3. We help you register with the state.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Choose US420DOC?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Friendly care, simple online scheduling, and full support every step of the way.</a:t>
            </a:r>
            <a:br/>
            <a:r>
              <a:t>Your card lasts 5 years… (An annual check-in with US420DOC is required to prevent your card from expiring!)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 Offer — Today Only!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000"/>
            </a:pPr>
            <a:r>
              <a:t>As a thank-you for attending today’s webinar:</a:t>
            </a:r>
            <a:br/>
            <a:r>
              <a:t>- Get $50 OFF your visit — only $150 today!</a:t>
            </a:r>
            <a:br/>
            <a:r>
              <a:t>- PLUS, our sponsor is offering an additional $50 toward your state cannabis card fee.</a:t>
            </a:r>
            <a:br/>
            <a:br/>
            <a:r>
              <a:t>That means your total cost is just $100 if you sign up today!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